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8" r:id="rId6"/>
    <p:sldId id="260" r:id="rId7"/>
    <p:sldId id="269" r:id="rId8"/>
    <p:sldId id="262" r:id="rId9"/>
    <p:sldId id="270" r:id="rId10"/>
    <p:sldId id="263" r:id="rId11"/>
    <p:sldId id="271" r:id="rId12"/>
    <p:sldId id="264" r:id="rId13"/>
    <p:sldId id="272" r:id="rId14"/>
    <p:sldId id="266" r:id="rId15"/>
    <p:sldId id="274" r:id="rId16"/>
    <p:sldId id="267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442EB-1F9A-4A29-962D-9784A0D2D75D}" v="52" dt="2025-03-16T08:12:18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Acreman" userId="05415c4dcfc197a9" providerId="LiveId" clId="{2A5442EB-1F9A-4A29-962D-9784A0D2D75D}"/>
    <pc:docChg chg="custSel addSld delSld modSld sldOrd modMainMaster modShowInfo">
      <pc:chgData name="Andy Acreman" userId="05415c4dcfc197a9" providerId="LiveId" clId="{2A5442EB-1F9A-4A29-962D-9784A0D2D75D}" dt="2025-03-16T08:17:32.381" v="121" actId="14100"/>
      <pc:docMkLst>
        <pc:docMk/>
      </pc:docMkLst>
      <pc:sldChg chg="addSp modSp mod modTransition">
        <pc:chgData name="Andy Acreman" userId="05415c4dcfc197a9" providerId="LiveId" clId="{2A5442EB-1F9A-4A29-962D-9784A0D2D75D}" dt="2025-03-16T08:12:18.151" v="106"/>
        <pc:sldMkLst>
          <pc:docMk/>
          <pc:sldMk cId="3989183631" sldId="257"/>
        </pc:sldMkLst>
        <pc:picChg chg="add mod">
          <ac:chgData name="Andy Acreman" userId="05415c4dcfc197a9" providerId="LiveId" clId="{2A5442EB-1F9A-4A29-962D-9784A0D2D75D}" dt="2025-03-16T07:35:20.502" v="2" actId="962"/>
          <ac:picMkLst>
            <pc:docMk/>
            <pc:sldMk cId="3989183631" sldId="257"/>
            <ac:picMk id="3" creationId="{AD2FFF45-898F-D1A5-5D20-106C11382A1D}"/>
          </ac:picMkLst>
        </pc:picChg>
      </pc:sldChg>
      <pc:sldChg chg="modSp add ord modTransition">
        <pc:chgData name="Andy Acreman" userId="05415c4dcfc197a9" providerId="LiveId" clId="{2A5442EB-1F9A-4A29-962D-9784A0D2D75D}" dt="2025-03-16T08:12:18.151" v="106"/>
        <pc:sldMkLst>
          <pc:docMk/>
          <pc:sldMk cId="3605097822" sldId="258"/>
        </pc:sldMkLst>
        <pc:picChg chg="mod">
          <ac:chgData name="Andy Acreman" userId="05415c4dcfc197a9" providerId="LiveId" clId="{2A5442EB-1F9A-4A29-962D-9784A0D2D75D}" dt="2025-03-16T07:36:10.101" v="4" actId="14826"/>
          <ac:picMkLst>
            <pc:docMk/>
            <pc:sldMk cId="3605097822" sldId="258"/>
            <ac:picMk id="3" creationId="{E16D05CA-BF0B-5935-4186-6332A1E4E4C6}"/>
          </ac:picMkLst>
        </pc:picChg>
      </pc:sldChg>
      <pc:sldChg chg="modSp add mod ord modTransition">
        <pc:chgData name="Andy Acreman" userId="05415c4dcfc197a9" providerId="LiveId" clId="{2A5442EB-1F9A-4A29-962D-9784A0D2D75D}" dt="2025-03-16T08:12:18.151" v="106"/>
        <pc:sldMkLst>
          <pc:docMk/>
          <pc:sldMk cId="177455475" sldId="259"/>
        </pc:sldMkLst>
        <pc:picChg chg="mod">
          <ac:chgData name="Andy Acreman" userId="05415c4dcfc197a9" providerId="LiveId" clId="{2A5442EB-1F9A-4A29-962D-9784A0D2D75D}" dt="2025-03-16T07:36:58.681" v="11" actId="14100"/>
          <ac:picMkLst>
            <pc:docMk/>
            <pc:sldMk cId="177455475" sldId="259"/>
            <ac:picMk id="3" creationId="{A7D578E8-DFD2-6A8A-98FA-8285FD845543}"/>
          </ac:picMkLst>
        </pc:picChg>
      </pc:sldChg>
      <pc:sldChg chg="modSp add mod ord modTransition">
        <pc:chgData name="Andy Acreman" userId="05415c4dcfc197a9" providerId="LiveId" clId="{2A5442EB-1F9A-4A29-962D-9784A0D2D75D}" dt="2025-03-16T08:15:53.639" v="111" actId="14100"/>
        <pc:sldMkLst>
          <pc:docMk/>
          <pc:sldMk cId="1424414328" sldId="260"/>
        </pc:sldMkLst>
        <pc:picChg chg="mod">
          <ac:chgData name="Andy Acreman" userId="05415c4dcfc197a9" providerId="LiveId" clId="{2A5442EB-1F9A-4A29-962D-9784A0D2D75D}" dt="2025-03-16T08:15:53.639" v="111" actId="14100"/>
          <ac:picMkLst>
            <pc:docMk/>
            <pc:sldMk cId="1424414328" sldId="260"/>
            <ac:picMk id="3" creationId="{D8EE6F90-C429-AACB-46F2-F8B8F098C66E}"/>
          </ac:picMkLst>
        </pc:picChg>
      </pc:sldChg>
      <pc:sldChg chg="modSp add mod ord modTransition">
        <pc:chgData name="Andy Acreman" userId="05415c4dcfc197a9" providerId="LiveId" clId="{2A5442EB-1F9A-4A29-962D-9784A0D2D75D}" dt="2025-03-16T08:15:32.298" v="109" actId="14100"/>
        <pc:sldMkLst>
          <pc:docMk/>
          <pc:sldMk cId="1745535744" sldId="261"/>
        </pc:sldMkLst>
        <pc:picChg chg="mod">
          <ac:chgData name="Andy Acreman" userId="05415c4dcfc197a9" providerId="LiveId" clId="{2A5442EB-1F9A-4A29-962D-9784A0D2D75D}" dt="2025-03-16T08:15:32.298" v="109" actId="14100"/>
          <ac:picMkLst>
            <pc:docMk/>
            <pc:sldMk cId="1745535744" sldId="261"/>
            <ac:picMk id="3" creationId="{60F48B0D-0728-DA31-3CA5-0E40FCD7A6DE}"/>
          </ac:picMkLst>
        </pc:picChg>
      </pc:sldChg>
      <pc:sldChg chg="modSp add mod ord modTransition">
        <pc:chgData name="Andy Acreman" userId="05415c4dcfc197a9" providerId="LiveId" clId="{2A5442EB-1F9A-4A29-962D-9784A0D2D75D}" dt="2025-03-16T08:16:15.232" v="113" actId="14100"/>
        <pc:sldMkLst>
          <pc:docMk/>
          <pc:sldMk cId="1745440380" sldId="262"/>
        </pc:sldMkLst>
        <pc:picChg chg="mod">
          <ac:chgData name="Andy Acreman" userId="05415c4dcfc197a9" providerId="LiveId" clId="{2A5442EB-1F9A-4A29-962D-9784A0D2D75D}" dt="2025-03-16T08:16:15.232" v="113" actId="14100"/>
          <ac:picMkLst>
            <pc:docMk/>
            <pc:sldMk cId="1745440380" sldId="262"/>
            <ac:picMk id="3" creationId="{70C90FF0-8579-4A55-0A12-80C2BB05160D}"/>
          </ac:picMkLst>
        </pc:picChg>
      </pc:sldChg>
      <pc:sldChg chg="modSp add mod ord modTransition">
        <pc:chgData name="Andy Acreman" userId="05415c4dcfc197a9" providerId="LiveId" clId="{2A5442EB-1F9A-4A29-962D-9784A0D2D75D}" dt="2025-03-16T08:12:18.151" v="106"/>
        <pc:sldMkLst>
          <pc:docMk/>
          <pc:sldMk cId="1859409737" sldId="263"/>
        </pc:sldMkLst>
        <pc:picChg chg="mod">
          <ac:chgData name="Andy Acreman" userId="05415c4dcfc197a9" providerId="LiveId" clId="{2A5442EB-1F9A-4A29-962D-9784A0D2D75D}" dt="2025-03-16T07:38:35.800" v="21" actId="14100"/>
          <ac:picMkLst>
            <pc:docMk/>
            <pc:sldMk cId="1859409737" sldId="263"/>
            <ac:picMk id="3" creationId="{0FED2A27-0521-1FD2-226F-262956A07FC2}"/>
          </ac:picMkLst>
        </pc:picChg>
      </pc:sldChg>
      <pc:sldChg chg="modSp add ord modTransition">
        <pc:chgData name="Andy Acreman" userId="05415c4dcfc197a9" providerId="LiveId" clId="{2A5442EB-1F9A-4A29-962D-9784A0D2D75D}" dt="2025-03-16T08:12:18.151" v="106"/>
        <pc:sldMkLst>
          <pc:docMk/>
          <pc:sldMk cId="3648882993" sldId="264"/>
        </pc:sldMkLst>
        <pc:picChg chg="mod">
          <ac:chgData name="Andy Acreman" userId="05415c4dcfc197a9" providerId="LiveId" clId="{2A5442EB-1F9A-4A29-962D-9784A0D2D75D}" dt="2025-03-16T07:38:59.739" v="23" actId="14826"/>
          <ac:picMkLst>
            <pc:docMk/>
            <pc:sldMk cId="3648882993" sldId="264"/>
            <ac:picMk id="3" creationId="{5DCAD7A6-174D-1780-66E5-25B353CDF877}"/>
          </ac:picMkLst>
        </pc:picChg>
      </pc:sldChg>
      <pc:sldChg chg="modSp add mod ord modTransition">
        <pc:chgData name="Andy Acreman" userId="05415c4dcfc197a9" providerId="LiveId" clId="{2A5442EB-1F9A-4A29-962D-9784A0D2D75D}" dt="2025-03-16T08:17:32.381" v="121" actId="14100"/>
        <pc:sldMkLst>
          <pc:docMk/>
          <pc:sldMk cId="1523425884" sldId="265"/>
        </pc:sldMkLst>
        <pc:picChg chg="mod">
          <ac:chgData name="Andy Acreman" userId="05415c4dcfc197a9" providerId="LiveId" clId="{2A5442EB-1F9A-4A29-962D-9784A0D2D75D}" dt="2025-03-16T08:17:32.381" v="121" actId="14100"/>
          <ac:picMkLst>
            <pc:docMk/>
            <pc:sldMk cId="1523425884" sldId="265"/>
            <ac:picMk id="3" creationId="{E9F213F0-C0FE-7ED9-AB21-79FF7CF3FCCE}"/>
          </ac:picMkLst>
        </pc:picChg>
      </pc:sldChg>
      <pc:sldChg chg="modSp add modTransition">
        <pc:chgData name="Andy Acreman" userId="05415c4dcfc197a9" providerId="LiveId" clId="{2A5442EB-1F9A-4A29-962D-9784A0D2D75D}" dt="2025-03-16T08:12:18.151" v="106"/>
        <pc:sldMkLst>
          <pc:docMk/>
          <pc:sldMk cId="3352735835" sldId="266"/>
        </pc:sldMkLst>
        <pc:picChg chg="mod">
          <ac:chgData name="Andy Acreman" userId="05415c4dcfc197a9" providerId="LiveId" clId="{2A5442EB-1F9A-4A29-962D-9784A0D2D75D}" dt="2025-03-16T07:39:37.635" v="27" actId="14826"/>
          <ac:picMkLst>
            <pc:docMk/>
            <pc:sldMk cId="3352735835" sldId="266"/>
            <ac:picMk id="3" creationId="{3CB8D9CD-9C4C-D34B-2C69-DB6704A3F844}"/>
          </ac:picMkLst>
        </pc:picChg>
      </pc:sldChg>
      <pc:sldChg chg="modSp add mod modTransition">
        <pc:chgData name="Andy Acreman" userId="05415c4dcfc197a9" providerId="LiveId" clId="{2A5442EB-1F9A-4A29-962D-9784A0D2D75D}" dt="2025-03-16T08:17:19.402" v="119" actId="14100"/>
        <pc:sldMkLst>
          <pc:docMk/>
          <pc:sldMk cId="405059494" sldId="267"/>
        </pc:sldMkLst>
        <pc:picChg chg="mod">
          <ac:chgData name="Andy Acreman" userId="05415c4dcfc197a9" providerId="LiveId" clId="{2A5442EB-1F9A-4A29-962D-9784A0D2D75D}" dt="2025-03-16T08:17:19.402" v="119" actId="14100"/>
          <ac:picMkLst>
            <pc:docMk/>
            <pc:sldMk cId="405059494" sldId="267"/>
            <ac:picMk id="3" creationId="{E944B4FD-8584-13C3-3761-2B2B5D2F8BBA}"/>
          </ac:picMkLst>
        </pc:picChg>
      </pc:sldChg>
      <pc:sldChg chg="modSp add mod modTransition">
        <pc:chgData name="Andy Acreman" userId="05415c4dcfc197a9" providerId="LiveId" clId="{2A5442EB-1F9A-4A29-962D-9784A0D2D75D}" dt="2025-03-16T08:15:40.462" v="110" actId="14100"/>
        <pc:sldMkLst>
          <pc:docMk/>
          <pc:sldMk cId="979531306" sldId="268"/>
        </pc:sldMkLst>
        <pc:picChg chg="mod">
          <ac:chgData name="Andy Acreman" userId="05415c4dcfc197a9" providerId="LiveId" clId="{2A5442EB-1F9A-4A29-962D-9784A0D2D75D}" dt="2025-03-16T08:15:40.462" v="110" actId="14100"/>
          <ac:picMkLst>
            <pc:docMk/>
            <pc:sldMk cId="979531306" sldId="268"/>
            <ac:picMk id="3" creationId="{7D123EE9-9461-0692-7EA8-BE8CBE8B72E7}"/>
          </ac:picMkLst>
        </pc:picChg>
      </pc:sldChg>
      <pc:sldChg chg="add del">
        <pc:chgData name="Andy Acreman" userId="05415c4dcfc197a9" providerId="LiveId" clId="{2A5442EB-1F9A-4A29-962D-9784A0D2D75D}" dt="2025-03-16T07:40:19.689" v="31" actId="47"/>
        <pc:sldMkLst>
          <pc:docMk/>
          <pc:sldMk cId="3297515370" sldId="268"/>
        </pc:sldMkLst>
      </pc:sldChg>
      <pc:sldChg chg="modSp add mod modTransition">
        <pc:chgData name="Andy Acreman" userId="05415c4dcfc197a9" providerId="LiveId" clId="{2A5442EB-1F9A-4A29-962D-9784A0D2D75D}" dt="2025-03-16T08:16:01.641" v="112" actId="14100"/>
        <pc:sldMkLst>
          <pc:docMk/>
          <pc:sldMk cId="1909010807" sldId="269"/>
        </pc:sldMkLst>
        <pc:picChg chg="mod">
          <ac:chgData name="Andy Acreman" userId="05415c4dcfc197a9" providerId="LiveId" clId="{2A5442EB-1F9A-4A29-962D-9784A0D2D75D}" dt="2025-03-16T08:16:01.641" v="112" actId="14100"/>
          <ac:picMkLst>
            <pc:docMk/>
            <pc:sldMk cId="1909010807" sldId="269"/>
            <ac:picMk id="3" creationId="{154C25E7-C559-E715-65F8-9169BDD9C1FA}"/>
          </ac:picMkLst>
        </pc:picChg>
      </pc:sldChg>
      <pc:sldChg chg="modSp add mod modTransition">
        <pc:chgData name="Andy Acreman" userId="05415c4dcfc197a9" providerId="LiveId" clId="{2A5442EB-1F9A-4A29-962D-9784A0D2D75D}" dt="2025-03-16T08:16:21.158" v="114" actId="14100"/>
        <pc:sldMkLst>
          <pc:docMk/>
          <pc:sldMk cId="1058201531" sldId="270"/>
        </pc:sldMkLst>
        <pc:picChg chg="mod">
          <ac:chgData name="Andy Acreman" userId="05415c4dcfc197a9" providerId="LiveId" clId="{2A5442EB-1F9A-4A29-962D-9784A0D2D75D}" dt="2025-03-16T08:16:21.158" v="114" actId="14100"/>
          <ac:picMkLst>
            <pc:docMk/>
            <pc:sldMk cId="1058201531" sldId="270"/>
            <ac:picMk id="3" creationId="{11B5D99F-412E-09BA-C78F-5ED7921B0085}"/>
          </ac:picMkLst>
        </pc:picChg>
      </pc:sldChg>
      <pc:sldChg chg="modSp add mod modTransition">
        <pc:chgData name="Andy Acreman" userId="05415c4dcfc197a9" providerId="LiveId" clId="{2A5442EB-1F9A-4A29-962D-9784A0D2D75D}" dt="2025-03-16T08:16:34.678" v="115" actId="14100"/>
        <pc:sldMkLst>
          <pc:docMk/>
          <pc:sldMk cId="2718872103" sldId="271"/>
        </pc:sldMkLst>
        <pc:picChg chg="mod">
          <ac:chgData name="Andy Acreman" userId="05415c4dcfc197a9" providerId="LiveId" clId="{2A5442EB-1F9A-4A29-962D-9784A0D2D75D}" dt="2025-03-16T08:16:34.678" v="115" actId="14100"/>
          <ac:picMkLst>
            <pc:docMk/>
            <pc:sldMk cId="2718872103" sldId="271"/>
            <ac:picMk id="3" creationId="{0A66002A-FB44-D85A-1127-F170D94B0CC8}"/>
          </ac:picMkLst>
        </pc:picChg>
      </pc:sldChg>
      <pc:sldChg chg="modSp add mod modTransition">
        <pc:chgData name="Andy Acreman" userId="05415c4dcfc197a9" providerId="LiveId" clId="{2A5442EB-1F9A-4A29-962D-9784A0D2D75D}" dt="2025-03-16T08:16:47.674" v="116" actId="14100"/>
        <pc:sldMkLst>
          <pc:docMk/>
          <pc:sldMk cId="4197615968" sldId="272"/>
        </pc:sldMkLst>
        <pc:picChg chg="mod">
          <ac:chgData name="Andy Acreman" userId="05415c4dcfc197a9" providerId="LiveId" clId="{2A5442EB-1F9A-4A29-962D-9784A0D2D75D}" dt="2025-03-16T08:16:47.674" v="116" actId="14100"/>
          <ac:picMkLst>
            <pc:docMk/>
            <pc:sldMk cId="4197615968" sldId="272"/>
            <ac:picMk id="3" creationId="{D4AE5792-D7D1-0B3D-93F3-719760A54755}"/>
          </ac:picMkLst>
        </pc:picChg>
      </pc:sldChg>
      <pc:sldChg chg="addSp modSp add del mod modTransition setBg">
        <pc:chgData name="Andy Acreman" userId="05415c4dcfc197a9" providerId="LiveId" clId="{2A5442EB-1F9A-4A29-962D-9784A0D2D75D}" dt="2025-03-16T08:11:48.679" v="103" actId="47"/>
        <pc:sldMkLst>
          <pc:docMk/>
          <pc:sldMk cId="1781662671" sldId="273"/>
        </pc:sldMkLst>
        <pc:spChg chg="add">
          <ac:chgData name="Andy Acreman" userId="05415c4dcfc197a9" providerId="LiveId" clId="{2A5442EB-1F9A-4A29-962D-9784A0D2D75D}" dt="2025-03-16T07:53:59.877" v="44" actId="26606"/>
          <ac:spMkLst>
            <pc:docMk/>
            <pc:sldMk cId="1781662671" sldId="273"/>
            <ac:spMk id="8" creationId="{42A4FC2C-047E-45A5-965D-8E1E3BF09BC6}"/>
          </ac:spMkLst>
        </pc:spChg>
        <pc:picChg chg="mod">
          <ac:chgData name="Andy Acreman" userId="05415c4dcfc197a9" providerId="LiveId" clId="{2A5442EB-1F9A-4A29-962D-9784A0D2D75D}" dt="2025-03-16T07:53:59.877" v="44" actId="26606"/>
          <ac:picMkLst>
            <pc:docMk/>
            <pc:sldMk cId="1781662671" sldId="273"/>
            <ac:picMk id="3" creationId="{6A79781D-8EF2-0C95-C8F2-FD023C213AC8}"/>
          </ac:picMkLst>
        </pc:picChg>
      </pc:sldChg>
      <pc:sldChg chg="modSp add mod ord modTransition">
        <pc:chgData name="Andy Acreman" userId="05415c4dcfc197a9" providerId="LiveId" clId="{2A5442EB-1F9A-4A29-962D-9784A0D2D75D}" dt="2025-03-16T08:17:10.120" v="118" actId="14100"/>
        <pc:sldMkLst>
          <pc:docMk/>
          <pc:sldMk cId="1918801478" sldId="274"/>
        </pc:sldMkLst>
        <pc:picChg chg="mod">
          <ac:chgData name="Andy Acreman" userId="05415c4dcfc197a9" providerId="LiveId" clId="{2A5442EB-1F9A-4A29-962D-9784A0D2D75D}" dt="2025-03-16T08:17:10.120" v="118" actId="14100"/>
          <ac:picMkLst>
            <pc:docMk/>
            <pc:sldMk cId="1918801478" sldId="274"/>
            <ac:picMk id="3" creationId="{1D32776F-C70D-C284-A7AD-BCDC4C2D9625}"/>
          </ac:picMkLst>
        </pc:picChg>
      </pc:sldChg>
      <pc:sldMasterChg chg="modTransition modSldLayout">
        <pc:chgData name="Andy Acreman" userId="05415c4dcfc197a9" providerId="LiveId" clId="{2A5442EB-1F9A-4A29-962D-9784A0D2D75D}" dt="2025-03-16T08:12:18.151" v="106"/>
        <pc:sldMasterMkLst>
          <pc:docMk/>
          <pc:sldMasterMk cId="3517459916" sldId="2147483648"/>
        </pc:sldMasterMkLst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2159482090" sldId="2147483649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2681362304" sldId="2147483650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1998959585" sldId="2147483651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3115983526" sldId="2147483652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1370782332" sldId="2147483653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3382213199" sldId="2147483654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1726454843" sldId="2147483655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2073958760" sldId="2147483656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3545503525" sldId="2147483657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3568317142" sldId="2147483658"/>
          </pc:sldLayoutMkLst>
        </pc:sldLayoutChg>
        <pc:sldLayoutChg chg="modTransition">
          <pc:chgData name="Andy Acreman" userId="05415c4dcfc197a9" providerId="LiveId" clId="{2A5442EB-1F9A-4A29-962D-9784A0D2D75D}" dt="2025-03-16T08:12:18.151" v="106"/>
          <pc:sldLayoutMkLst>
            <pc:docMk/>
            <pc:sldMasterMk cId="3517459916" sldId="2147483648"/>
            <pc:sldLayoutMk cId="6429693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414B7-0270-1702-66A1-EBE7CA351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0D3A1-1CFA-D7F5-A3C6-9D8D136D8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1E51-B26F-9420-251F-060295B3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BF83-4435-F60B-0E3A-D28DF88E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A0F5C-1378-1BE1-2ECF-7080E5CB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4820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B1144-2E62-55E4-0E08-94621E55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0824E-A984-451B-439D-4D6CF11E3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88243-10B3-03FF-34CA-EB8DD713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592A-D42E-C723-A2DD-4A2BCE52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3B5D4-3712-C054-B7C4-8ED799D0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171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483B6-1797-DB0B-6528-B4FCB735D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0F3E2-C442-479A-BF91-E45E1D9D6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73E44-3ED7-C45C-A80C-48455B4D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1AE50-579A-601B-2B5A-91BFAB81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A6F5-7327-2AE5-E838-2C997DBB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69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47C5C-73A4-55D4-71A0-003A68E1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CE31-925F-77DD-03E8-7E548D1DF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E895D-646E-2F3F-7C89-21231BFC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16672-937D-C210-A377-4E0723A2D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3E12-FBF1-6B8E-43B2-05660776D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3623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273AE-BEE9-7F17-7EBF-64B0495B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D8700-1F2A-3E18-CBCB-4CBF0E3C6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B50ED-524E-F746-925A-AC469F07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F157-0E80-B637-4A14-FC94022EE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E6A7B-CAD2-9BB6-5CE1-638ADAA6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59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3AE-0107-D7F5-9C7A-6F834AB8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F782-EF7E-F99A-7F62-F4A820D39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B5636-C94A-726A-9A12-DE9384779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FEC6B-5133-05E1-4868-22B64A51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1F55-CAF2-CC50-A54D-697F90B2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EB98E-2AF7-ABCC-F793-D28F3794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9835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D56D-8C73-3911-FE02-6B5F9986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3B757-D972-0A7E-6C98-3358BE1D3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53CB3-EDCE-C0A3-A8DB-E1E385B9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2D9C8-2E07-B821-E44E-E303A89AE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E9B9A-4AAA-4667-F7A2-2DC4DC928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C30A28-5A17-1C45-CA1F-B4BC4EFAA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D989D-449A-2931-9BD6-BEBC6C81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72766-FD4E-54A6-249D-D0304D5D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82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B5E1B-0703-BDEA-D685-2A0C8149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D73BDA-C9DE-3678-4CBA-DEA7034F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EEC4D2-04C4-21CB-ADA9-3B9C5079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73B83-419D-95FD-CF85-B5BB8E34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131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C9BE0-3065-9837-6525-C366A2F9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AFB7B6-8482-1237-07CC-E2696518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7A928-9D3D-0367-E2C1-A12A6DC3F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54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C9FD-9EDC-21B9-1C7C-47E11171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68F0F-FB87-4538-F539-30E5F111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DCCC9-81F8-64B3-DB06-E283F7FB8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CBE72-A172-9FF9-1DBA-6EAAAB58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37A07-ECA8-C637-0E42-19E93280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6D29B-5840-3019-355E-719046FE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9587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0713-261E-64FA-1734-50EE0B32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45F1AF-6AC1-5905-94F7-066CBEA9D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35BFD-96FE-EB16-7CAA-EECDC327D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E03AC-C44A-B2A2-DD6A-31D969B0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8F435-6821-D7BF-0A74-D93FFB35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FBCC-88F5-2CD6-C8D7-FC1C0F9BB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03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D4CE7-8417-8279-823C-6A267EC5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87547-A474-B8DF-F206-CEFDD85F4B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F955E-E4D6-515A-CA67-F7794E5D7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EB857-6BB5-428C-8E8F-FE3CDBD63186}" type="datetimeFigureOut">
              <a:rPr lang="en-GB" smtClean="0"/>
              <a:t>16/03/2025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3B28-3D3B-142D-AAAD-D9F41F20E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1D81D-DFF7-3E09-F2FA-FE0CBF6DA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4C3BD-574D-4EB7-9696-A1EE25EE33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5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5474-A1ED-6AC0-E982-9D595790C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D05CA-BF0B-5935-4186-6332A1E4E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65" y="0"/>
            <a:ext cx="5122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97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C0FF3-6DB1-615A-03F0-9436E502F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ED2A27-0521-1FD2-226F-262956A07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794" y="0"/>
            <a:ext cx="106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97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2FA7-427C-CAD4-EE6E-CD94A38A3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6002A-FB44-D85A-1127-F170D94B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65" y="14288"/>
            <a:ext cx="5132784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72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E5781-0067-D346-F480-F108AAF8E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AD7A6-174D-1780-66E5-25B353CDF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66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82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BD3E1-44A7-1E5A-E82B-2E5C5311F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E5792-D7D1-0B3D-93F3-719760A5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9379" y="14288"/>
            <a:ext cx="3079670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15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64E34-E4CE-B19C-F61E-8F3F4717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8D9CD-9C4C-D34B-2C69-DB6704A3F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124" y="0"/>
            <a:ext cx="9123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5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22E02-777C-722D-5A8E-637DD5B5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776F-C70D-C284-A7AD-BCDC4C2D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0362" y="0"/>
            <a:ext cx="6980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14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D9942-3952-4377-5BAD-F032593C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44B4FD-8584-13C3-3761-2B2B5D2F8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124" y="7845"/>
            <a:ext cx="9133540" cy="68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94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11DD6-791A-9F04-BEA4-38E0FADC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213F0-C0FE-7ED9-AB21-79FF7CF3F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66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25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6D70F-7777-6D64-C969-7D8B5E442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D578E8-DFD2-6A8A-98FA-8285FD845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649" y="-6262"/>
            <a:ext cx="9152349" cy="68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5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sunglasses and a hat&#10;&#10;AI-generated content may be incorrect.">
            <a:extLst>
              <a:ext uri="{FF2B5EF4-FFF2-40B4-BE49-F238E27FC236}">
                <a16:creationId xmlns:a16="http://schemas.microsoft.com/office/drawing/2014/main" id="{AD2FFF45-898F-D1A5-5D20-106C11382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65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83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7052-826B-F935-9ADB-08D29FACA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48B0D-0728-DA31-3CA5-0E40FCD7A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649" y="8039"/>
            <a:ext cx="9171496" cy="68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5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62D74-CC32-592E-7FAB-43B07727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23EE9-9461-0692-7EA8-BE8CBE8B7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65" y="14288"/>
            <a:ext cx="5132784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1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BFC7-A1A2-253B-5343-20A550183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E6F90-C429-AACB-46F2-F8B8F098C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649" y="8038"/>
            <a:ext cx="9171497" cy="68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4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50148-554B-A5F5-AB68-5697F37E0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4C25E7-C559-E715-65F8-9169BDD9C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65" y="14288"/>
            <a:ext cx="5132784" cy="68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10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797FF-5785-94D2-4DA5-7C85C825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90FF0-8579-4A55-0A12-80C2BB051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5648" y="8039"/>
            <a:ext cx="9171497" cy="684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40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BDEB8-63B1-3457-76C2-15151E6A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5D99F-412E-09BA-C78F-5ED7921B0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4965" y="14287"/>
            <a:ext cx="5132785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01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5000">
        <p159:morph option="byObject"/>
      </p:transition>
    </mc:Choice>
    <mc:Fallback>
      <p:transition spd="slow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Andy Acreman</dc:creator>
  <cp:lastModifiedBy>Andy Acreman</cp:lastModifiedBy>
  <cp:revision>1</cp:revision>
  <dcterms:created xsi:type="dcterms:W3CDTF">2025-03-16T07:24:02Z</dcterms:created>
  <dcterms:modified xsi:type="dcterms:W3CDTF">2025-03-16T08:17:38Z</dcterms:modified>
</cp:coreProperties>
</file>